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9" r:id="rId2"/>
    <p:sldId id="268" r:id="rId3"/>
    <p:sldId id="284" r:id="rId4"/>
    <p:sldId id="285" r:id="rId5"/>
    <p:sldId id="302" r:id="rId6"/>
    <p:sldId id="263" r:id="rId7"/>
    <p:sldId id="256" r:id="rId8"/>
    <p:sldId id="262" r:id="rId9"/>
    <p:sldId id="261" r:id="rId10"/>
    <p:sldId id="267" r:id="rId11"/>
    <p:sldId id="266" r:id="rId12"/>
    <p:sldId id="265" r:id="rId13"/>
    <p:sldId id="264" r:id="rId14"/>
    <p:sldId id="269" r:id="rId15"/>
    <p:sldId id="270" r:id="rId16"/>
    <p:sldId id="276" r:id="rId17"/>
    <p:sldId id="271" r:id="rId18"/>
    <p:sldId id="272" r:id="rId19"/>
    <p:sldId id="273" r:id="rId20"/>
    <p:sldId id="274" r:id="rId21"/>
    <p:sldId id="275" r:id="rId22"/>
    <p:sldId id="277" r:id="rId23"/>
    <p:sldId id="279" r:id="rId24"/>
    <p:sldId id="280" r:id="rId25"/>
    <p:sldId id="281" r:id="rId26"/>
    <p:sldId id="283" r:id="rId27"/>
    <p:sldId id="304" r:id="rId28"/>
    <p:sldId id="309" r:id="rId29"/>
    <p:sldId id="286" r:id="rId30"/>
    <p:sldId id="293" r:id="rId31"/>
    <p:sldId id="292" r:id="rId32"/>
    <p:sldId id="291" r:id="rId33"/>
    <p:sldId id="310" r:id="rId34"/>
    <p:sldId id="295" r:id="rId35"/>
    <p:sldId id="311" r:id="rId36"/>
    <p:sldId id="312" r:id="rId37"/>
    <p:sldId id="294" r:id="rId38"/>
    <p:sldId id="313" r:id="rId39"/>
    <p:sldId id="290" r:id="rId40"/>
    <p:sldId id="289" r:id="rId41"/>
    <p:sldId id="288" r:id="rId42"/>
    <p:sldId id="297" r:id="rId43"/>
    <p:sldId id="307" r:id="rId44"/>
    <p:sldId id="305" r:id="rId45"/>
    <p:sldId id="301" r:id="rId46"/>
    <p:sldId id="306" r:id="rId47"/>
    <p:sldId id="315" r:id="rId48"/>
    <p:sldId id="314" r:id="rId49"/>
    <p:sldId id="316" r:id="rId50"/>
    <p:sldId id="28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FD206-F23A-4199-8658-EB1E58206737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6CFE1-60E3-4288-880E-4FB336349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33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6CFE1-60E3-4288-880E-4FB336349D3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56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6CFE1-60E3-4288-880E-4FB336349D3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1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6CFE1-60E3-4288-880E-4FB336349D3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97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6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1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8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71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1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4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20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93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1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4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FA6E6-8410-4021-B94B-D3E5D094FDB9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D7159-99E6-4E43-A7D3-8600CA074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6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stalsad26.edumsko.ru/uploads/3000/2216/section/360803/vzaimod_dou_s_rod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4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6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ovskazka\Documents\КРИВАКСИНА Все документы\День открытых Иванова ГВ фото 2018 ноябрь\P1390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1" y="444504"/>
            <a:ext cx="7958654" cy="59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sovskazka\Documents\КРИВАКСИНА Все документы\День открытых Иванова ГВ фото 2018 ноябрь\P1390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5" y="471507"/>
            <a:ext cx="7886646" cy="591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3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sovskazka\Documents\КРИВАКСИНА Все документы\День открытых Иванова ГВ фото 2018 ноябрь\P1390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4" y="436594"/>
            <a:ext cx="7979747" cy="598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sovskazka\Documents\КРИВАКСИНА Все документы\День открытых Иванова ГВ фото 2018 ноябрь\P1390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9" y="492970"/>
            <a:ext cx="7896877" cy="59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5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sovskazka\Documents\КРИВАКСИНА Все документы\День открытых Иванова ГВ фото 2018 ноябрь\P1390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8" y="499365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5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sovskazka\Documents\КРИВАКСИНА Все документы\День открытых Иванова ГВ фото 2018 ноябрь\P1390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6" y="533800"/>
            <a:ext cx="8668263" cy="579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sovskazka\Documents\КРИВАКСИНА Все документы\День открытых Иванова ГВ фото 2018 ноябрь\P13906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2" y="723469"/>
            <a:ext cx="8100392" cy="54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sovskazka\Documents\КРИВАКСИНА Все документы\День открытых Иванова ГВ фото 2018 ноябрь\P139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8" y="577515"/>
            <a:ext cx="8537379" cy="57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sovskazka\Documents\КРИВАКСИНА Все документы\День открытых Иванова ГВ фото 2018 ноябрь\P13906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2" y="391353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sovskazka\Documents\КРИВАКСИНА Все документы\День открытых Иванова ГВ фото 2018 ноябрь\P1390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0" y="310344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1594" y="1705451"/>
            <a:ext cx="691276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Ритмическая гимнастика                на коврике</a:t>
            </a:r>
            <a:endParaRPr lang="ru-RU" sz="4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занятие детей                                                   и родителей средней группы</a:t>
            </a: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sovskazka\Documents\КРИВАКСИНА Все документы\День открытых Иванова ГВ фото 2018 ноябрь\P1390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6" y="418356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2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sovskazka\Documents\КРИВАКСИНА Все документы\День открытых Иванова ГВ фото 2018 ноябрь\P1390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4" y="368660"/>
            <a:ext cx="81609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sovskazka\Documents\КРИВАКСИНА Все документы\День открытых Иванова ГВ фото 2018 ноябрь\P1390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50" y="539679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sovskazka\Documents\КРИВАКСИНА Все документы\День открытых Иванова ГВ фото 2018 ноябрь\P1390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" y="413664"/>
            <a:ext cx="8040894" cy="60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sovskazka\Documents\КРИВАКСИНА Все документы\День открытых Иванова ГВ фото 2018 ноябрь\P1390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2" y="391353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sovskazka\Documents\КРИВАКСИНА Все документы\День открытых Иванова ГВ фото 2018 ноябрь\P1390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6" y="377661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sovskazka\Documents\КРИВАКСИНА Все документы\День открытых Иванова ГВ фото 2018 ноябрь\P1390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5" y="305653"/>
            <a:ext cx="8328925" cy="62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5290" y="2132856"/>
            <a:ext cx="80658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группа № 3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ovskazka\Documents\КРИВАКСИНА Все документы\День открытых Иванова ГВ  Камаева ИАфото 2018 ноябрь декабрь\P139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0" y="531063"/>
            <a:ext cx="8676456" cy="579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9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ovskazka\Documents\КРИВАКСИНА Все документы\День открытых Иванова ГВ  Камаева ИАфото 2018 ноябрь декабрь\DSCN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5" y="336492"/>
            <a:ext cx="8246686" cy="618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2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460031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32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32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техникой выполнения комплекса упражнений </a:t>
            </a:r>
            <a:r>
              <a:rPr lang="ru-RU" sz="32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ритмической </a:t>
            </a:r>
            <a:r>
              <a:rPr lang="ru-RU" sz="32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 на коврике для развития </a:t>
            </a:r>
            <a:r>
              <a:rPr lang="ru-RU" sz="32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пластичности, координации </a:t>
            </a:r>
            <a:r>
              <a:rPr lang="ru-RU" sz="32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тела и мышечной памяти.</a:t>
            </a:r>
          </a:p>
        </p:txBody>
      </p:sp>
    </p:spTree>
    <p:extLst>
      <p:ext uri="{BB962C8B-B14F-4D97-AF65-F5344CB8AC3E}">
        <p14:creationId xmlns:p14="http://schemas.microsoft.com/office/powerpoint/2010/main" val="1375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ovskazka\Documents\КРИВАКСИНА Все документы\День открытых Иванова ГВ  Камаева ИАфото 2018 ноябрь декабрь\DSCN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" y="364350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ovskazka\Documents\КРИВАКСИНА Все документы\День открытых Иванова ГВ  Камаева ИАфото 2018 ноябрь декабрь\DSCN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7" y="458670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1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ovskazka\Documents\КРИВАКСИНА Все документы\День открытых Иванова ГВ  Камаева ИАфото 2018 ноябрь декабрь\DSCN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6" y="377661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ovskazka\Documents\КРИВАКСИНА Все документы\День открытых Иванова ГВ  Камаева ИАфото 2018 ноябрь декабрь\P1390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38" y="539071"/>
            <a:ext cx="8652480" cy="577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2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ovskazka\Documents\КРИВАКСИНА Все документы\День открытых Иванова ГВ  Камаева ИАфото 2018 ноябрь декабрь\DSCN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22477"/>
            <a:ext cx="8232915" cy="61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ovskazka\Documents\КРИВАКСИНА Все документы\День открытых Иванова ГВ  Камаева ИАфото 2018 ноябрь декабрь\P1390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0" y="651317"/>
            <a:ext cx="8316416" cy="555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ovskazka\Documents\КРИВАКСИНА Все документы\День открытых Иванова ГВ  Камаева ИАфото 2018 ноябрь декабрь\P1390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4" y="555114"/>
            <a:ext cx="8604448" cy="574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ovskazka\Documents\КРИВАКСИНА Все документы\День открытых Иванова ГВ  Камаева ИАфото 2018 ноябрь декабрь\DSCN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6" y="377661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ovskazka\Documents\КРИВАКСИНА Все документы\День открытых Иванова ГВ  Камаева ИАфото 2018 ноябрь декабрь\P1390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6" y="507013"/>
            <a:ext cx="8748464" cy="584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8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ovskazka\Documents\КРИВАКСИНА Все документы\День открытых Иванова ГВ  Камаева ИАфото 2018 ноябрь декабрь\DSCN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2" y="350658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847" y="1197620"/>
            <a:ext cx="8492261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2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одготовить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родителей  к предстоящей работе: </a:t>
            </a:r>
            <a:endParaRPr lang="ru-RU" sz="2500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поднять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настроение, активизировать работу мышц;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добиться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синхронного исполнения разученных движений </a:t>
            </a:r>
            <a:endParaRPr lang="ru-RU" sz="2500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сидя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коврике под музыкальное сопровождение;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родителей психологически  </a:t>
            </a: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настраиваться</a:t>
            </a:r>
          </a:p>
          <a:p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выполнение простых упражнений лежа на спине;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выполнять упражнения самостоятельно </a:t>
            </a:r>
            <a:endParaRPr lang="ru-RU" sz="2500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без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педагога и родителей;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5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ситуацию успеха.</a:t>
            </a:r>
          </a:p>
        </p:txBody>
      </p:sp>
    </p:spTree>
    <p:extLst>
      <p:ext uri="{BB962C8B-B14F-4D97-AF65-F5344CB8AC3E}">
        <p14:creationId xmlns:p14="http://schemas.microsoft.com/office/powerpoint/2010/main" val="8517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ovskazka\Documents\КРИВАКСИНА Все документы\День открытых Иванова ГВ  Камаева ИАфото 2018 ноябрь декабрь\DSCN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1" y="431667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4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ovskazka\Documents\КРИВАКСИНА Все документы\День открытых Иванова ГВ  Камаева ИАфото 2018 ноябрь декабрь\DSCN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9" y="332656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ovskazka\Documents\КРИВАКСИНА Все документы\День открытых Иванова ГВ  Камаева ИАфото 2018 ноябрь декабрь\DSCN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6" y="404771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ovskazka\Documents\КРИВАКСИНА Все документы\День открытых Иванова ГВ  Камаева ИАфото 2018 ноябрь декабрь\P1390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8" y="542919"/>
            <a:ext cx="8640960" cy="57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7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ovskazka\Documents\КРИВАКСИНА Все документы\День открытых Иванова ГВ  Камаева ИАфото 2018 ноябрь декабрь\P1390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4" y="569850"/>
            <a:ext cx="8560328" cy="571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9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ovskazka\Documents\КРИВАКСИНА Все документы\День открытых Иванова ГВ  Камаева ИАфото 2018 ноябрь декабрь\P1390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9" y="545799"/>
            <a:ext cx="8632338" cy="57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ovskazka\Documents\КРИВАКСИНА Все документы\День открытых Иванова ГВ  Камаева ИАфото 2018 ноябрь декабрь\P1390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6" y="521749"/>
            <a:ext cx="8704344" cy="58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ovskazka\Documents\КРИВАКСИНА Все документы\День открытых Иванова ГВ  Камаева ИАфото 2018 ноябрь декабрь\P1390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3" y="569850"/>
            <a:ext cx="8560330" cy="57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sovskazka\Documents\КРИВАКСИНА Все документы\День открытых Иванова ГВ  Камаева ИАфото 2018 ноябрь декабрь\P1390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0" y="545799"/>
            <a:ext cx="8632336" cy="57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772816"/>
            <a:ext cx="6048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и сотрудничество</a:t>
            </a:r>
            <a:endParaRPr lang="ru-RU" sz="6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787" y="2348880"/>
            <a:ext cx="80658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группа № 2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772816"/>
            <a:ext cx="6048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наступающим Новым Годом! </a:t>
            </a:r>
            <a:r>
              <a:rPr lang="ru-RU" sz="6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ВАМ</a:t>
            </a:r>
            <a:r>
              <a:rPr lang="ru-RU" sz="6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6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ovskazka\Documents\КРИВАКСИНА Все документы\День открытых Иванова ГВ фото 2018 ноябрь\P1390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9" y="452678"/>
            <a:ext cx="7936857" cy="595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7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ovskazka\Documents\КРИВАКСИНА Все документы\День открытых Иванова ГВ фото 2018 ноябрь\P1390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2" y="436180"/>
            <a:ext cx="7980851" cy="59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0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C:\Users\sovskazka\Documents\КРИВАКСИНА Все документы\День открытых Иванова ГВ фото 2018 ноябрь\P1390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" y="620688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075.radikal.ru/1011/a1/837fa853a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04" y="0"/>
            <a:ext cx="925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C:\Users\sovskazka\Documents\КРИВАКСИНА Все документы\День открытых Иванова ГВ фото 2018 ноябрь\P1390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89" y="413333"/>
            <a:ext cx="8041778" cy="60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125</Words>
  <Application>Microsoft Office PowerPoint</Application>
  <PresentationFormat>Экран (4:3)</PresentationFormat>
  <Paragraphs>25</Paragraphs>
  <Slides>50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sovskazka</dc:creator>
  <cp:lastModifiedBy>sovskazka</cp:lastModifiedBy>
  <cp:revision>14</cp:revision>
  <dcterms:created xsi:type="dcterms:W3CDTF">2018-12-01T07:50:34Z</dcterms:created>
  <dcterms:modified xsi:type="dcterms:W3CDTF">2018-12-07T16:30:49Z</dcterms:modified>
</cp:coreProperties>
</file>